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458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40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180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658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969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824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42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766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703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99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369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0DC19-3A76-4D23-82D1-486C16AEC92E}" type="datetimeFigureOut">
              <a:rPr lang="es-ES" smtClean="0"/>
              <a:t>25/01/2016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3411B-4836-480C-AD67-9B737904DD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027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463"/>
            <a:ext cx="9144000" cy="6164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-106523" y="1477228"/>
            <a:ext cx="9357050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s-E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pertura del Museo de las Carmelitas  de </a:t>
            </a:r>
          </a:p>
          <a:p>
            <a:pPr algn="ctr"/>
            <a:r>
              <a:rPr lang="es-E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Granada</a:t>
            </a:r>
          </a:p>
          <a:p>
            <a:pPr algn="ctr"/>
            <a:r>
              <a:rPr lang="es-E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Próxima inauguración</a:t>
            </a:r>
          </a:p>
          <a:p>
            <a:pPr algn="ctr"/>
            <a:endParaRPr lang="es-ES" sz="2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Inauguración de la Exposición del 450 aniversario</a:t>
            </a:r>
          </a:p>
          <a:p>
            <a:pPr algn="ctr"/>
            <a:r>
              <a:rPr lang="es-E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Santa María Magdalena de </a:t>
            </a:r>
            <a:r>
              <a:rPr lang="es-ES" sz="2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Pazzi</a:t>
            </a:r>
            <a:r>
              <a:rPr lang="es-E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s-E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POPRTICOS realizará, por la buena relación que le  </a:t>
            </a:r>
          </a:p>
          <a:p>
            <a:pPr algn="ctr"/>
            <a:r>
              <a:rPr lang="es-E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 a esta comunidad desde hace años, una serie de </a:t>
            </a:r>
          </a:p>
          <a:p>
            <a:pPr algn="ctr"/>
            <a:r>
              <a:rPr lang="es-E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visitas guiadas a este nuevo espacio que viene a</a:t>
            </a:r>
          </a:p>
          <a:p>
            <a:pPr algn="ctr"/>
            <a:r>
              <a:rPr lang="es-E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enriquecer el patrimonio de nuestra ciudad.</a:t>
            </a:r>
          </a:p>
          <a:p>
            <a:pPr algn="ctr"/>
            <a:r>
              <a:rPr lang="es-E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VISITA DIRIGUIDA A LOS GRANADINOS</a:t>
            </a:r>
            <a:endParaRPr lang="es-E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Users\rafael\Desktop\logos\logo-portic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76672"/>
            <a:ext cx="3599681" cy="1208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589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65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</dc:creator>
  <cp:lastModifiedBy>rafael</cp:lastModifiedBy>
  <cp:revision>3</cp:revision>
  <dcterms:created xsi:type="dcterms:W3CDTF">2016-01-25T19:33:46Z</dcterms:created>
  <dcterms:modified xsi:type="dcterms:W3CDTF">2016-01-25T19:54:14Z</dcterms:modified>
</cp:coreProperties>
</file>