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75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16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488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59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55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68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82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507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43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57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71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7051-9DAB-48DE-BC7A-2CE42463BD3C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B25F-5BF6-4BBE-8386-5B288707C5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23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porticos.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D:\Imágenes\cuarto real\DSCN03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7" y="322263"/>
            <a:ext cx="7086925" cy="653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64704"/>
            <a:ext cx="445620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303095" y="3529171"/>
            <a:ext cx="64087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PORTICOS y en su nombre Rafael Villanueva Camacho les desean una feliz navidad y un venturoso año 2017</a:t>
            </a:r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5877272"/>
            <a:ext cx="6308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SEGUIMOS TRABAJANDO PARA DESCUBRIRLES SU PATRIMONIO A  LOS GRANADINOS</a:t>
            </a:r>
          </a:p>
          <a:p>
            <a:pPr algn="ctr"/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Teléfono 657406720 / </a:t>
            </a: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4"/>
              </a:rPr>
              <a:t>info@porticos.es</a:t>
            </a: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80614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villanueva camacho</dc:creator>
  <cp:lastModifiedBy>rafael villanueva camacho</cp:lastModifiedBy>
  <cp:revision>2</cp:revision>
  <dcterms:created xsi:type="dcterms:W3CDTF">2016-12-14T17:23:41Z</dcterms:created>
  <dcterms:modified xsi:type="dcterms:W3CDTF">2016-12-14T17:36:27Z</dcterms:modified>
</cp:coreProperties>
</file>