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A2B3-D6DC-42B0-9AFB-9909C32C054C}" type="datetimeFigureOut">
              <a:rPr lang="es-ES" smtClean="0"/>
              <a:t>26/03/2018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C85-0FD2-4780-9AF7-2BA5AAD295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84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A2B3-D6DC-42B0-9AFB-9909C32C054C}" type="datetimeFigureOut">
              <a:rPr lang="es-ES" smtClean="0"/>
              <a:t>26/03/2018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C85-0FD2-4780-9AF7-2BA5AAD295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04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A2B3-D6DC-42B0-9AFB-9909C32C054C}" type="datetimeFigureOut">
              <a:rPr lang="es-ES" smtClean="0"/>
              <a:t>26/03/2018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C85-0FD2-4780-9AF7-2BA5AAD295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16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A2B3-D6DC-42B0-9AFB-9909C32C054C}" type="datetimeFigureOut">
              <a:rPr lang="es-ES" smtClean="0"/>
              <a:t>26/03/2018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C85-0FD2-4780-9AF7-2BA5AAD295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74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A2B3-D6DC-42B0-9AFB-9909C32C054C}" type="datetimeFigureOut">
              <a:rPr lang="es-ES" smtClean="0"/>
              <a:t>26/03/2018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C85-0FD2-4780-9AF7-2BA5AAD295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203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A2B3-D6DC-42B0-9AFB-9909C32C054C}" type="datetimeFigureOut">
              <a:rPr lang="es-ES" smtClean="0"/>
              <a:t>26/03/2018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C85-0FD2-4780-9AF7-2BA5AAD295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10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A2B3-D6DC-42B0-9AFB-9909C32C054C}" type="datetimeFigureOut">
              <a:rPr lang="es-ES" smtClean="0"/>
              <a:t>26/03/2018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C85-0FD2-4780-9AF7-2BA5AAD295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90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A2B3-D6DC-42B0-9AFB-9909C32C054C}" type="datetimeFigureOut">
              <a:rPr lang="es-ES" smtClean="0"/>
              <a:t>26/03/2018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C85-0FD2-4780-9AF7-2BA5AAD295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74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A2B3-D6DC-42B0-9AFB-9909C32C054C}" type="datetimeFigureOut">
              <a:rPr lang="es-ES" smtClean="0"/>
              <a:t>26/03/2018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C85-0FD2-4780-9AF7-2BA5AAD295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1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A2B3-D6DC-42B0-9AFB-9909C32C054C}" type="datetimeFigureOut">
              <a:rPr lang="es-ES" smtClean="0"/>
              <a:t>26/03/2018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C85-0FD2-4780-9AF7-2BA5AAD295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52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A2B3-D6DC-42B0-9AFB-9909C32C054C}" type="datetimeFigureOut">
              <a:rPr lang="es-ES" smtClean="0"/>
              <a:t>26/03/2018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C85-0FD2-4780-9AF7-2BA5AAD295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10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3A2B3-D6DC-42B0-9AFB-9909C32C054C}" type="datetimeFigureOut">
              <a:rPr lang="es-ES" smtClean="0"/>
              <a:t>26/03/2018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D0C85-0FD2-4780-9AF7-2BA5AAD295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89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ranadaconventual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info@porticos.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7" name="Picture 3" descr="D:\Imágenes\Tiña\DSCN15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" y="0"/>
            <a:ext cx="9144017" cy="719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79512" y="54868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bg1"/>
                </a:solidFill>
                <a:latin typeface="Matura MT Script Capitals" pitchFamily="66" charset="0"/>
              </a:rPr>
              <a:t>Los </a:t>
            </a:r>
            <a:r>
              <a:rPr lang="es-ES" sz="4800" dirty="0" err="1" smtClean="0">
                <a:solidFill>
                  <a:schemeClr val="bg1"/>
                </a:solidFill>
                <a:latin typeface="Matura MT Script Capitals" pitchFamily="66" charset="0"/>
              </a:rPr>
              <a:t>carmenes</a:t>
            </a:r>
            <a:r>
              <a:rPr lang="es-ES" sz="4800" dirty="0" smtClean="0">
                <a:solidFill>
                  <a:schemeClr val="bg1"/>
                </a:solidFill>
                <a:latin typeface="Matura MT Script Capitals" pitchFamily="66" charset="0"/>
              </a:rPr>
              <a:t> en el Albaicín</a:t>
            </a:r>
          </a:p>
          <a:p>
            <a:pPr algn="ctr"/>
            <a:r>
              <a:rPr lang="es-ES" sz="4800" dirty="0" smtClean="0">
                <a:solidFill>
                  <a:srgbClr val="FFFF00"/>
                </a:solidFill>
                <a:latin typeface="Matura MT Script Capitals" pitchFamily="66" charset="0"/>
              </a:rPr>
              <a:t>Cipreses y Hospital de la Tiña</a:t>
            </a:r>
            <a:endParaRPr lang="es-ES" sz="4800" dirty="0">
              <a:solidFill>
                <a:srgbClr val="FFFF00"/>
              </a:solidFill>
              <a:latin typeface="Matura MT Script Capital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99592" y="3717032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Sábado 31 de Marzo</a:t>
            </a:r>
            <a:endParaRPr lang="es-E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9512" y="5842337"/>
            <a:ext cx="4785284" cy="1015663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Información y reservas en 657406720 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  <a:hlinkClick r:id="rId3"/>
              </a:rPr>
              <a:t>granadaconventual@gmail.com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  <a:hlinkClick r:id="rId4"/>
              </a:rPr>
              <a:t>info@porticos.es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:\logos\logo-portic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576" y="5661248"/>
            <a:ext cx="3889441" cy="11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7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22</Words>
  <Application>Microsoft Office PowerPoint</Application>
  <PresentationFormat>Presentación en pantalla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villanueva camacho</dc:creator>
  <cp:lastModifiedBy>rafael villanueva camacho</cp:lastModifiedBy>
  <cp:revision>6</cp:revision>
  <dcterms:created xsi:type="dcterms:W3CDTF">2017-03-21T11:41:05Z</dcterms:created>
  <dcterms:modified xsi:type="dcterms:W3CDTF">2018-03-26T11:51:39Z</dcterms:modified>
</cp:coreProperties>
</file>