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08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66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85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96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2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16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73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51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09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976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34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B807-1925-4ADC-B812-EE5342B359F6}" type="datetimeFigureOut">
              <a:rPr lang="es-ES" smtClean="0"/>
              <a:t>05/05/2018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BA78-E0C0-40F6-9B45-EEBF8A70C8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14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rafael\Desktop\Presentació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8"/>
            <a:ext cx="9180512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116632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ALBAICIN AL SACROMONTE. PASEO NOCTURNO</a:t>
            </a:r>
          </a:p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MIRADORES, ALJIBES, RINCONES Y LA MAGIA DE LA NOCHE</a:t>
            </a:r>
          </a:p>
          <a:p>
            <a:pPr algn="ctr"/>
            <a:endParaRPr lang="es-E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VIERNES </a:t>
            </a:r>
            <a:r>
              <a:rPr lang="es-ES" sz="2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 </a:t>
            </a:r>
            <a:r>
              <a:rPr lang="es-ES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MAYO A </a:t>
            </a:r>
            <a:r>
              <a:rPr lang="es-ES" sz="2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LAS </a:t>
            </a:r>
            <a:r>
              <a:rPr lang="es-ES" sz="2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19.30</a:t>
            </a:r>
            <a:r>
              <a:rPr lang="es-ES" sz="2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HORAS</a:t>
            </a:r>
            <a:endParaRPr lang="es-ES" sz="2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D:\logos\logo-portic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69160"/>
            <a:ext cx="30956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38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villanueva camacho</dc:creator>
  <cp:lastModifiedBy>rafael villanueva camacho</cp:lastModifiedBy>
  <cp:revision>3</cp:revision>
  <dcterms:created xsi:type="dcterms:W3CDTF">2018-05-03T00:06:57Z</dcterms:created>
  <dcterms:modified xsi:type="dcterms:W3CDTF">2018-05-05T18:25:51Z</dcterms:modified>
</cp:coreProperties>
</file>